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Barlow Light" panose="00000400000000000000" pitchFamily="2" charset="0"/>
      <p:regular r:id="rId16"/>
      <p:bold r:id="rId17"/>
      <p:italic r:id="rId18"/>
      <p:boldItalic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SemiBold" panose="000007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ky Song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18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25d9e2b4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25d9e2b4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dc18bc2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dc18bc2d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e6d3bbc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4e6d3bbc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e6833427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e6833427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e68334271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e68334271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e68334271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e68334271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e68334271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e68334271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e68334271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e68334271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6" name="Google Shape;96;p1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" name="Google Shape;105;p2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 type="title">
  <p:cSld name="TITL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23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2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3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s" type="secHead">
  <p:cSld name="SECTION_HEADER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229050" y="764175"/>
            <a:ext cx="86859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24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2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3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ard 1">
  <p:cSld name="TITLE_1"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5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2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3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w to play_1" type="tx">
  <p:cSld name="TITLE_AND_BOD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201750" y="1332250"/>
            <a:ext cx="87579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6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2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3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ard 2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7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2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3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ard 3">
  <p:cSld name="TITLE_AND_TWO_COLUMNS_1">
    <p:bg>
      <p:bgPr>
        <a:solidFill>
          <a:schemeClr val="accen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8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2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3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subTitle" idx="1"/>
          </p:nvPr>
        </p:nvSpPr>
        <p:spPr>
          <a:xfrm>
            <a:off x="201750" y="629575"/>
            <a:ext cx="50541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8" name="Google Shape;168;p29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9"/>
          <p:cNvSpPr txBox="1">
            <a:spLocks noGrp="1"/>
          </p:cNvSpPr>
          <p:nvPr>
            <p:ph type="body" idx="2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3"/>
          </p:nvPr>
        </p:nvSpPr>
        <p:spPr>
          <a:xfrm>
            <a:off x="5905050" y="202363"/>
            <a:ext cx="24903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84">
          <p15:clr>
            <a:srgbClr val="E46962"/>
          </p15:clr>
        </p15:guide>
        <p15:guide id="2" orient="horz" pos="691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Winner Is…">
  <p:cSld name="ONE_COLUM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1306050" y="1390350"/>
            <a:ext cx="65319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3" name="Google Shape;173;p30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2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3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A" type="blank">
  <p:cSld name="BLANK">
    <p:bg>
      <p:bgPr>
        <a:solidFill>
          <a:schemeClr val="accen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103700" y="4273900"/>
            <a:ext cx="88194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9" name="Google Shape;179;p31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2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3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9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B">
  <p:cSld name="BLANK_1">
    <p:bg>
      <p:bgPr>
        <a:solidFill>
          <a:schemeClr val="dk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103700" y="4273900"/>
            <a:ext cx="88194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5" name="Google Shape;185;p32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32"/>
          <p:cNvSpPr txBox="1">
            <a:spLocks noGrp="1"/>
          </p:cNvSpPr>
          <p:nvPr>
            <p:ph type="body" idx="1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2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3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96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C">
  <p:cSld name="BLANK_2">
    <p:bg>
      <p:bgPr>
        <a:solidFill>
          <a:schemeClr val="lt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103700" y="4273900"/>
            <a:ext cx="88194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1" name="Google Shape;191;p33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33"/>
          <p:cNvSpPr txBox="1">
            <a:spLocks noGrp="1"/>
          </p:cNvSpPr>
          <p:nvPr>
            <p:ph type="body" idx="1"/>
          </p:nvPr>
        </p:nvSpPr>
        <p:spPr>
          <a:xfrm>
            <a:off x="130025" y="202363"/>
            <a:ext cx="14952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2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3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lvl="6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lvl="7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lvl="8" indent="-2921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9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5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0900" y="393500"/>
            <a:ext cx="6329700" cy="15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"/>
              <a:buNone/>
              <a:defRPr sz="4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2075" y="3434600"/>
            <a:ext cx="6728700" cy="1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">
          <p15:clr>
            <a:srgbClr val="E46962"/>
          </p15:clr>
        </p15:guide>
        <p15:guide id="2" pos="115">
          <p15:clr>
            <a:srgbClr val="E46962"/>
          </p15:clr>
        </p15:guide>
        <p15:guide id="3" pos="564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ctrTitle"/>
          </p:nvPr>
        </p:nvSpPr>
        <p:spPr>
          <a:xfrm>
            <a:off x="311708" y="2808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       Blunder</a:t>
            </a:r>
            <a:br>
              <a:rPr lang="en" sz="5000"/>
            </a:br>
            <a:r>
              <a:rPr lang="en" sz="3200"/>
              <a:t>An Interactive Mesh Manipulator </a:t>
            </a:r>
            <a:endParaRPr sz="3200"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351275" y="2479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By QuadrupleThreads</a:t>
            </a:r>
            <a:endParaRPr sz="2400" b="0"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267" y="3337354"/>
            <a:ext cx="1252625" cy="12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842" y="3514882"/>
            <a:ext cx="776042" cy="79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2255" y="929292"/>
            <a:ext cx="1129050" cy="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21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What is Blunder?</a:t>
            </a:r>
            <a:endParaRPr sz="2800"/>
          </a:p>
        </p:txBody>
      </p:sp>
      <p:sp>
        <p:nvSpPr>
          <p:cNvPr id="217" name="Google Shape;21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0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 lightweight, intuitive, user-friendly mesh manipulation software to edit STL files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Users can import STL files or select from a set of primitive shapes: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Sphere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Plate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Cube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Includes built-in Laplacian deformation and mesh smoothing 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Export STL feature for any modifications made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Users can pan, rotate, and zoom mesh rendering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endParaRPr sz="1600"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124" y="0"/>
            <a:ext cx="575675" cy="6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1146" y="87246"/>
            <a:ext cx="356649" cy="38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325" y="1628475"/>
            <a:ext cx="1311899" cy="1164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2725" y="1715787"/>
            <a:ext cx="1311899" cy="10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8124" y="1672126"/>
            <a:ext cx="1176408" cy="1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2400" y="2945325"/>
            <a:ext cx="2661551" cy="181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2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The Blunder Dev Team</a:t>
            </a:r>
            <a:endParaRPr sz="2800"/>
          </a:p>
        </p:txBody>
      </p:sp>
      <p:sp>
        <p:nvSpPr>
          <p:cNvPr id="229" name="Google Shape;229;p38"/>
          <p:cNvSpPr txBox="1"/>
          <p:nvPr/>
        </p:nvSpPr>
        <p:spPr>
          <a:xfrm>
            <a:off x="467088" y="2343325"/>
            <a:ext cx="14208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Sparsh Garg</a:t>
            </a:r>
            <a:endParaRPr sz="1500" b="1" i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Laplacian Deformation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1998318" y="2343325"/>
            <a:ext cx="17652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Gabriel Prado</a:t>
            </a:r>
            <a:endParaRPr sz="1500" b="1" i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STL Management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3834325" y="2343325"/>
            <a:ext cx="16620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Sky Song</a:t>
            </a:r>
            <a:endParaRPr sz="1500" b="1" i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Smoothing+Integration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2" name="Google Shape;232;p38"/>
          <p:cNvSpPr txBox="1"/>
          <p:nvPr/>
        </p:nvSpPr>
        <p:spPr>
          <a:xfrm>
            <a:off x="5496272" y="2343325"/>
            <a:ext cx="16065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Nate Salazar</a:t>
            </a:r>
            <a:endParaRPr sz="1500" b="1" i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Rendering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3" name="Google Shape;233;p38"/>
          <p:cNvSpPr txBox="1"/>
          <p:nvPr/>
        </p:nvSpPr>
        <p:spPr>
          <a:xfrm>
            <a:off x="7256110" y="2343325"/>
            <a:ext cx="14208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Justin Soza</a:t>
            </a:r>
            <a:endParaRPr sz="1500" b="1" i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UI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75" y="1502400"/>
            <a:ext cx="700225" cy="7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588" y="1536175"/>
            <a:ext cx="788663" cy="78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563" y="1458163"/>
            <a:ext cx="944687" cy="94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400" y="1391388"/>
            <a:ext cx="1078250" cy="10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2750" y="1313387"/>
            <a:ext cx="1078250" cy="10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2124" y="0"/>
            <a:ext cx="575675" cy="6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11146" y="87246"/>
            <a:ext cx="356649" cy="388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8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Major UI Components</a:t>
            </a:r>
            <a:endParaRPr sz="2800" i="1"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124" y="0"/>
            <a:ext cx="575675" cy="6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1146" y="87246"/>
            <a:ext cx="356649" cy="38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 title="MainWindow2025-04-2304-48-27-ezgif.com-video-to-gif-converter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25" y="1294201"/>
            <a:ext cx="2993000" cy="217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 title="MainWindow2025-04-2304-49-16-ezgif.com-video-to-gif-converter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2725" y="1017737"/>
            <a:ext cx="3298726" cy="23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5582200" y="3741300"/>
            <a:ext cx="3079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Close and reopen executable to work on a new mesh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750" y="3741297"/>
            <a:ext cx="3484525" cy="49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2726" y="573749"/>
            <a:ext cx="1130452" cy="91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Keyboard and Mouse Controls</a:t>
            </a:r>
            <a:endParaRPr sz="2800"/>
          </a:p>
        </p:txBody>
      </p:sp>
      <p:sp>
        <p:nvSpPr>
          <p:cNvPr id="274" name="Google Shape;274;p41"/>
          <p:cNvSpPr txBox="1">
            <a:spLocks noGrp="1"/>
          </p:cNvSpPr>
          <p:nvPr>
            <p:ph type="body" idx="1"/>
          </p:nvPr>
        </p:nvSpPr>
        <p:spPr>
          <a:xfrm>
            <a:off x="1216202" y="2872050"/>
            <a:ext cx="3014100" cy="22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x: move selected node in +x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Ctrl+x: move selected node in -x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y: move selected node in +y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Ctrl+y: move selected node in -y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z: move selected node in +z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Ctrl+z: move selected node in -z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r: reset modifications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c: clear node selection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h: return to original rendering view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s: toggle smoothing tool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Ctrl+s: export modifications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keys: rotate mesh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 rotWithShape="1">
          <a:blip r:embed="rId3">
            <a:alphaModFix/>
          </a:blip>
          <a:srcRect t="42049"/>
          <a:stretch/>
        </p:blipFill>
        <p:spPr>
          <a:xfrm>
            <a:off x="1282552" y="1426600"/>
            <a:ext cx="2292783" cy="132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600" y="1049375"/>
            <a:ext cx="961950" cy="17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>
            <a:spLocks noGrp="1"/>
          </p:cNvSpPr>
          <p:nvPr>
            <p:ph type="body" idx="1"/>
          </p:nvPr>
        </p:nvSpPr>
        <p:spPr>
          <a:xfrm>
            <a:off x="5496538" y="2872050"/>
            <a:ext cx="2578200" cy="22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wheel: zoom in/out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click: select node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click+hold: smooth if toggled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wheel down: pan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2124" y="0"/>
            <a:ext cx="575675" cy="6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1146" y="87246"/>
            <a:ext cx="356649" cy="388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7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Laplacian Deformation</a:t>
            </a:r>
            <a:endParaRPr sz="2800"/>
          </a:p>
        </p:txBody>
      </p:sp>
      <p:sp>
        <p:nvSpPr>
          <p:cNvPr id="285" name="Google Shape;285;p42"/>
          <p:cNvSpPr txBox="1">
            <a:spLocks noGrp="1"/>
          </p:cNvSpPr>
          <p:nvPr>
            <p:ph type="body" idx="1"/>
          </p:nvPr>
        </p:nvSpPr>
        <p:spPr>
          <a:xfrm>
            <a:off x="441300" y="3777075"/>
            <a:ext cx="85206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Implemented a vanilla Laplacian Editing class which takes user inputs in the form of control points and apply deformation to the whole mesh with anchor points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124" y="0"/>
            <a:ext cx="575675" cy="6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1146" y="87246"/>
            <a:ext cx="356649" cy="38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427" y="1017713"/>
            <a:ext cx="3171025" cy="2508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2"/>
          <p:cNvSpPr/>
          <p:nvPr/>
        </p:nvSpPr>
        <p:spPr>
          <a:xfrm>
            <a:off x="3903450" y="2240475"/>
            <a:ext cx="1307700" cy="1854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795" y="891675"/>
            <a:ext cx="3042374" cy="302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76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Mesh Smoothing</a:t>
            </a:r>
            <a:endParaRPr sz="2800"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00" y="1590875"/>
            <a:ext cx="2269958" cy="189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1146" y="87246"/>
            <a:ext cx="356649" cy="38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2124" y="0"/>
            <a:ext cx="575675" cy="6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6325" y="1305163"/>
            <a:ext cx="2693326" cy="2190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/>
          <p:nvPr/>
        </p:nvSpPr>
        <p:spPr>
          <a:xfrm>
            <a:off x="2747951" y="2479050"/>
            <a:ext cx="795900" cy="1854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4500" y="1614375"/>
            <a:ext cx="2269950" cy="157208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/>
          <p:nvPr/>
        </p:nvSpPr>
        <p:spPr>
          <a:xfrm>
            <a:off x="6115026" y="2479050"/>
            <a:ext cx="795900" cy="1854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43"/>
          <p:cNvSpPr txBox="1">
            <a:spLocks noGrp="1"/>
          </p:cNvSpPr>
          <p:nvPr>
            <p:ph type="body" idx="1"/>
          </p:nvPr>
        </p:nvSpPr>
        <p:spPr>
          <a:xfrm>
            <a:off x="1993650" y="3918750"/>
            <a:ext cx="5156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Toggling smoother creates a movable blue sphere of influence, nodes within sphere are smoothed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27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Why Blunder?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4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Blunder is fast and very simple to use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Great for quick ideation and prototyping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Allows for ideas to be shareable (STL exporting)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Laplacian deformation is an important feature of most 3D mesh software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Specific mesh smoothing allows for more control of ideation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1146" y="87246"/>
            <a:ext cx="356649" cy="38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124" y="0"/>
            <a:ext cx="575675" cy="6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9225" y="2394775"/>
            <a:ext cx="2356452" cy="16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1775" y="305350"/>
            <a:ext cx="1897840" cy="208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8700" y="2209525"/>
            <a:ext cx="3030521" cy="160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187" y="1497588"/>
            <a:ext cx="2209626" cy="21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864" y="1796475"/>
            <a:ext cx="1368934" cy="133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ducational Games - Guess the Missing Word">
  <a:themeElements>
    <a:clrScheme name="Simple Light">
      <a:dk1>
        <a:srgbClr val="000000"/>
      </a:dk1>
      <a:lt1>
        <a:srgbClr val="F3EFEC"/>
      </a:lt1>
      <a:dk2>
        <a:srgbClr val="AE7FF7"/>
      </a:dk2>
      <a:lt2>
        <a:srgbClr val="F0E053"/>
      </a:lt2>
      <a:accent1>
        <a:srgbClr val="F6521D"/>
      </a:accent1>
      <a:accent2>
        <a:srgbClr val="E97C8E"/>
      </a:accent2>
      <a:accent3>
        <a:srgbClr val="CCCCCC"/>
      </a:accent3>
      <a:accent4>
        <a:srgbClr val="63CCCA"/>
      </a:accent4>
      <a:accent5>
        <a:srgbClr val="625F63"/>
      </a:accent5>
      <a:accent6>
        <a:srgbClr val="7E2E8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On-screen Show (16:9)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Poppins SemiBold</vt:lpstr>
      <vt:lpstr>Arial</vt:lpstr>
      <vt:lpstr>Poppins</vt:lpstr>
      <vt:lpstr>Barlow</vt:lpstr>
      <vt:lpstr>Barlow Light</vt:lpstr>
      <vt:lpstr>Educational Games - Guess the Missing Word</vt:lpstr>
      <vt:lpstr>       Blunder An Interactive Mesh Manipulator </vt:lpstr>
      <vt:lpstr>What is Blunder?</vt:lpstr>
      <vt:lpstr>The Blunder Dev Team</vt:lpstr>
      <vt:lpstr>Major UI Components</vt:lpstr>
      <vt:lpstr>Keyboard and Mouse Controls</vt:lpstr>
      <vt:lpstr>Laplacian Deformation</vt:lpstr>
      <vt:lpstr>Mesh Smoothing</vt:lpstr>
      <vt:lpstr>Why Blunder?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Gabriel Augusto Da Silv Prado</cp:lastModifiedBy>
  <cp:revision>1</cp:revision>
  <dcterms:modified xsi:type="dcterms:W3CDTF">2025-04-23T18:20:23Z</dcterms:modified>
</cp:coreProperties>
</file>